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5" r:id="rId11"/>
    <p:sldId id="266" r:id="rId12"/>
    <p:sldId id="267" r:id="rId13"/>
    <p:sldId id="26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46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8126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c4a725e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c4a725e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a245057b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a245057b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4147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a245057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a245057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a245057b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a245057b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334147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581b757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581b757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a245057b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a245057b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a245057b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a245057b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https://www.youtube.com/watch?v=Kga2MPWstVk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a245057b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a245057b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a245057b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a245057b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a245057b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a245057b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background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48"/>
            </a:avLst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557400" y="548700"/>
            <a:ext cx="8029200" cy="40461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272975" y="272725"/>
            <a:ext cx="4598100" cy="45981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364625" y="364375"/>
            <a:ext cx="4414800" cy="4414800"/>
          </a:xfrm>
          <a:prstGeom prst="donut">
            <a:avLst>
              <a:gd name="adj" fmla="val 673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marL="4114800" lvl="8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405437" y="669500"/>
            <a:ext cx="333125" cy="2761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041075" y="1342725"/>
            <a:ext cx="2199900" cy="27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472073" y="1342725"/>
            <a:ext cx="2199900" cy="27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903071" y="1342725"/>
            <a:ext cx="2199900" cy="27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1041075" y="3938225"/>
            <a:ext cx="70620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vicki.hird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2854200" y="993975"/>
            <a:ext cx="3435600" cy="290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700" i="1"/>
              <a:t>Partnering with the heart of the Father in the classroom</a:t>
            </a:r>
            <a:endParaRPr sz="2700" i="1"/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700" b="1">
                <a:latin typeface="Montserrat"/>
                <a:ea typeface="Montserrat"/>
                <a:cs typeface="Montserrat"/>
                <a:sym typeface="Montserrat"/>
              </a:rPr>
              <a:t>Welcome!</a:t>
            </a:r>
            <a:endParaRPr sz="27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are some of my current challenges? What practical keys is God giving me?</a:t>
            </a:r>
            <a:endParaRPr sz="2400"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809100" y="1667700"/>
            <a:ext cx="7525800" cy="24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 sz="2000"/>
              <a:t>Competitive and perfectionist colleague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 sz="2000"/>
              <a:t>Unsupportive line managers who often try to intimidate and undermine me. 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 sz="2000"/>
              <a:t>Little time to pray in my classroom</a:t>
            </a:r>
            <a:endParaRPr sz="20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What are you praying, God?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000"/>
              <a:t>Resource: Questions for Jesus- Tony Stoltzfus</a:t>
            </a:r>
            <a:endParaRPr sz="2000"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8075" y="2490525"/>
            <a:ext cx="1917601" cy="189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Verses of HOPE</a:t>
            </a:r>
            <a:endParaRPr sz="2500"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/>
              <a:t>“</a:t>
            </a:r>
            <a:r>
              <a:rPr lang="en" sz="2500" i="1"/>
              <a:t> Now may God, the fountain of </a:t>
            </a:r>
            <a:r>
              <a:rPr lang="en" sz="2500" b="1" i="1">
                <a:latin typeface="Frank Ruhl Libre"/>
                <a:ea typeface="Frank Ruhl Libre"/>
                <a:cs typeface="Frank Ruhl Libre"/>
                <a:sym typeface="Frank Ruhl Libre"/>
              </a:rPr>
              <a:t>hope</a:t>
            </a:r>
            <a:r>
              <a:rPr lang="en" sz="2500" i="1"/>
              <a:t>, fill you to overflowing with uncontainable </a:t>
            </a:r>
            <a:r>
              <a:rPr lang="en" sz="2500" b="1" i="1">
                <a:latin typeface="Frank Ruhl Libre"/>
                <a:ea typeface="Frank Ruhl Libre"/>
                <a:cs typeface="Frank Ruhl Libre"/>
                <a:sym typeface="Frank Ruhl Libre"/>
              </a:rPr>
              <a:t>joy</a:t>
            </a:r>
            <a:r>
              <a:rPr lang="en" sz="2500" i="1"/>
              <a:t> and perfect </a:t>
            </a:r>
            <a:r>
              <a:rPr lang="en" sz="2500" b="1" i="1">
                <a:latin typeface="Frank Ruhl Libre"/>
                <a:ea typeface="Frank Ruhl Libre"/>
                <a:cs typeface="Frank Ruhl Libre"/>
                <a:sym typeface="Frank Ruhl Libre"/>
              </a:rPr>
              <a:t>peace</a:t>
            </a:r>
            <a:r>
              <a:rPr lang="en" sz="2500" i="1"/>
              <a:t> as you trust in Him. And may the </a:t>
            </a:r>
            <a:r>
              <a:rPr lang="en" sz="2500" b="1" i="1">
                <a:latin typeface="Frank Ruhl Libre"/>
                <a:ea typeface="Frank Ruhl Libre"/>
                <a:cs typeface="Frank Ruhl Libre"/>
                <a:sym typeface="Frank Ruhl Libre"/>
              </a:rPr>
              <a:t>power</a:t>
            </a:r>
            <a:r>
              <a:rPr lang="en" sz="2500" i="1"/>
              <a:t> of the Holy Spirit continually surround your life with His superabundance until you radiate with </a:t>
            </a:r>
            <a:r>
              <a:rPr lang="en" sz="2500" b="1" i="1">
                <a:latin typeface="Frank Ruhl Libre"/>
                <a:ea typeface="Frank Ruhl Libre"/>
                <a:cs typeface="Frank Ruhl Libre"/>
                <a:sym typeface="Frank Ruhl Libre"/>
              </a:rPr>
              <a:t>HOPE</a:t>
            </a:r>
            <a:r>
              <a:rPr lang="en" sz="2500" i="1"/>
              <a:t>!” </a:t>
            </a:r>
            <a:r>
              <a:rPr lang="en" sz="2500" b="1" i="1">
                <a:latin typeface="Frank Ruhl Libre"/>
                <a:ea typeface="Frank Ruhl Libre"/>
                <a:cs typeface="Frank Ruhl Libre"/>
                <a:sym typeface="Frank Ruhl Libre"/>
              </a:rPr>
              <a:t>Romans 15:13 Passion Translation</a:t>
            </a:r>
            <a:endParaRPr sz="2500" b="1" i="1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1041150" y="478616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Breakout Session 2 - 15 mins</a:t>
            </a:r>
            <a:endParaRPr sz="2400"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798750" y="1053300"/>
            <a:ext cx="7512000" cy="30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Share with your group one action point from today that you would like to pray into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Pray for each other - be expectant for God to continue to speak to you!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If you have more time - share your highlights from the conference so far</a:t>
            </a:r>
            <a:endParaRPr/>
          </a:p>
          <a:p>
            <a:pPr marL="457200" lvl="0" indent="0" algn="ctr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000" i="1"/>
              <a:t>Thank you for coming today! I hope that you have been encouraged by all the testimonies! Feel free to connect with me this afternoon if you would like to! 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If you’d like to contact me: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Feel free to email: </a:t>
            </a:r>
            <a:r>
              <a:rPr lang="en-US" dirty="0" smtClean="0">
                <a:hlinkClick r:id="rId2"/>
              </a:rPr>
              <a:t>vicki.hird@gmail.com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find me on Facebook (Vicki Hird)</a:t>
            </a:r>
          </a:p>
          <a:p>
            <a:endParaRPr lang="en-US" dirty="0"/>
          </a:p>
          <a:p>
            <a:r>
              <a:rPr lang="en-US" dirty="0" smtClean="0"/>
              <a:t>Bless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41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Overview of this workshop</a:t>
            </a:r>
            <a:endParaRPr sz="2700"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Encouraging verses and prayer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Time to listen to God for yourself- pen &amp; paper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My testimonies (1)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Frank Ruhl Libre"/>
              <a:buAutoNum type="arabicPeriod"/>
            </a:pPr>
            <a:r>
              <a:rPr lang="en" sz="2500" b="1">
                <a:latin typeface="Frank Ruhl Libre"/>
                <a:ea typeface="Frank Ruhl Libre"/>
                <a:cs typeface="Frank Ruhl Libre"/>
                <a:sym typeface="Frank Ruhl Libre"/>
              </a:rPr>
              <a:t>Breakout Session 1 (20 mins)</a:t>
            </a:r>
            <a:endParaRPr sz="2500" b="1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Feedback/ my testimonies (2)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Frank Ruhl Libre"/>
              <a:buAutoNum type="arabicPeriod"/>
            </a:pPr>
            <a:r>
              <a:rPr lang="en" sz="2500" b="1">
                <a:latin typeface="Frank Ruhl Libre"/>
                <a:ea typeface="Frank Ruhl Libre"/>
                <a:cs typeface="Frank Ruhl Libre"/>
                <a:sym typeface="Frank Ruhl Libre"/>
              </a:rPr>
              <a:t>Breakout Session 2 (15 mins)</a:t>
            </a:r>
            <a:endParaRPr sz="2500" b="1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000" y="2199825"/>
            <a:ext cx="1501625" cy="239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1041150" y="58957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God IS at work in our classrooms even in this challenging season!  Some verses of HOPE!</a:t>
            </a:r>
            <a:endParaRPr sz="2400"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705625" y="1288575"/>
            <a:ext cx="7732800" cy="330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rank Ruhl Libre"/>
                <a:ea typeface="Frank Ruhl Libre"/>
                <a:cs typeface="Frank Ruhl Libre"/>
                <a:sym typeface="Frank Ruhl Libre"/>
              </a:rPr>
              <a:t>Romans 8:28 </a:t>
            </a:r>
            <a:r>
              <a:rPr lang="en"/>
              <a:t>- We know that in </a:t>
            </a:r>
            <a:r>
              <a:rPr lang="en" b="1">
                <a:latin typeface="Frank Ruhl Libre"/>
                <a:ea typeface="Frank Ruhl Libre"/>
                <a:cs typeface="Frank Ruhl Libre"/>
                <a:sym typeface="Frank Ruhl Libre"/>
              </a:rPr>
              <a:t>ALL </a:t>
            </a:r>
            <a:r>
              <a:rPr lang="en"/>
              <a:t>things God works for the good of those who love Him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latin typeface="Frank Ruhl Libre"/>
                <a:ea typeface="Frank Ruhl Libre"/>
                <a:cs typeface="Frank Ruhl Libre"/>
                <a:sym typeface="Frank Ruhl Libre"/>
              </a:rPr>
              <a:t>Psalm 23:5  </a:t>
            </a:r>
            <a:r>
              <a:rPr lang="en"/>
              <a:t>You prepare a table before me </a:t>
            </a:r>
            <a:r>
              <a:rPr lang="en" b="1">
                <a:latin typeface="Frank Ruhl Libre"/>
                <a:ea typeface="Frank Ruhl Libre"/>
                <a:cs typeface="Frank Ruhl Libre"/>
                <a:sym typeface="Frank Ruhl Libre"/>
              </a:rPr>
              <a:t>in the presence</a:t>
            </a:r>
            <a:r>
              <a:rPr lang="en"/>
              <a:t> </a:t>
            </a:r>
            <a:r>
              <a:rPr lang="en" b="1">
                <a:latin typeface="Frank Ruhl Libre"/>
                <a:ea typeface="Frank Ruhl Libre"/>
                <a:cs typeface="Frank Ruhl Libre"/>
                <a:sym typeface="Frank Ruhl Libre"/>
              </a:rPr>
              <a:t>of </a:t>
            </a:r>
            <a:r>
              <a:rPr lang="en"/>
              <a:t>my enemies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latin typeface="Frank Ruhl Libre"/>
                <a:ea typeface="Frank Ruhl Libre"/>
                <a:cs typeface="Frank Ruhl Libre"/>
                <a:sym typeface="Frank Ruhl Libre"/>
              </a:rPr>
              <a:t>James 1:3  </a:t>
            </a:r>
            <a:r>
              <a:rPr lang="en"/>
              <a:t>When your faith is tested it stirs up power within you to endure </a:t>
            </a:r>
            <a:r>
              <a:rPr lang="en" b="1">
                <a:latin typeface="Frank Ruhl Libre"/>
                <a:ea typeface="Frank Ruhl Libre"/>
                <a:cs typeface="Frank Ruhl Libre"/>
                <a:sym typeface="Frank Ruhl Libre"/>
              </a:rPr>
              <a:t>all things</a:t>
            </a:r>
            <a:r>
              <a:rPr lang="en"/>
              <a:t>.  As your endurance grows </a:t>
            </a:r>
            <a:r>
              <a:rPr lang="en" b="1">
                <a:latin typeface="Frank Ruhl Libre"/>
                <a:ea typeface="Frank Ruhl Libre"/>
                <a:cs typeface="Frank Ruhl Libre"/>
                <a:sym typeface="Frank Ruhl Libre"/>
              </a:rPr>
              <a:t>stronger</a:t>
            </a:r>
            <a:r>
              <a:rPr lang="en"/>
              <a:t> it will release </a:t>
            </a:r>
            <a:r>
              <a:rPr lang="en" b="1">
                <a:latin typeface="Frank Ruhl Libre"/>
                <a:ea typeface="Frank Ruhl Libre"/>
                <a:cs typeface="Frank Ruhl Libre"/>
                <a:sym typeface="Frank Ruhl Libre"/>
              </a:rPr>
              <a:t>perfection</a:t>
            </a:r>
            <a:r>
              <a:rPr lang="en"/>
              <a:t> into every part of your being until there is </a:t>
            </a:r>
            <a:r>
              <a:rPr lang="en" b="1">
                <a:latin typeface="Frank Ruhl Libre"/>
                <a:ea typeface="Frank Ruhl Libre"/>
                <a:cs typeface="Frank Ruhl Libre"/>
                <a:sym typeface="Frank Ruhl Libre"/>
              </a:rPr>
              <a:t>nothing missing</a:t>
            </a:r>
            <a:r>
              <a:rPr lang="en"/>
              <a:t>! (</a:t>
            </a:r>
            <a:r>
              <a:rPr lang="en" b="1">
                <a:latin typeface="Frank Ruhl Libre"/>
                <a:ea typeface="Frank Ruhl Libre"/>
                <a:cs typeface="Frank Ruhl Libre"/>
                <a:sym typeface="Frank Ruhl Libre"/>
              </a:rPr>
              <a:t>Passion Translation)</a:t>
            </a:r>
            <a:endParaRPr b="1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 idx="4294967295"/>
          </p:nvPr>
        </p:nvSpPr>
        <p:spPr>
          <a:xfrm>
            <a:off x="5942100" y="870000"/>
            <a:ext cx="2160600" cy="34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Think of this morning as a “Spiritual Spa”.  God’s heart is to take care of YOU today before He shows you His heart for your classroom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375" y="1342725"/>
            <a:ext cx="43053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Listening to God - if this is new for you..</a:t>
            </a: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810263" y="1342725"/>
            <a:ext cx="66864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Just relax - this time is for YOU!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Go with the first thing you hear - if it’s encouraging it is probably God!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Know that His sheep can hear His voice (</a:t>
            </a:r>
            <a:r>
              <a:rPr lang="en" b="1">
                <a:latin typeface="Frank Ruhl Libre"/>
                <a:ea typeface="Frank Ruhl Libre"/>
                <a:cs typeface="Frank Ruhl Libre"/>
                <a:sym typeface="Frank Ruhl Libre"/>
              </a:rPr>
              <a:t>John 10:27). </a:t>
            </a:r>
            <a:r>
              <a:rPr lang="en"/>
              <a:t>Be expectant!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Trust that God loves to speak to us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Enjoy a few minutes of stillness and peace :)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4849" y="2838651"/>
            <a:ext cx="1280126" cy="163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1041150" y="77907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Questions to ponder - choose any that stand out to you </a:t>
            </a:r>
            <a:endParaRPr sz="2400"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636175" y="1419350"/>
            <a:ext cx="80535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 dirty="0"/>
              <a:t>God, what do You love about me and the way I teach?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 dirty="0"/>
              <a:t>God, how can I partner with you in my classroom?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 dirty="0"/>
              <a:t>What do you want to show me about who You are?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 dirty="0"/>
              <a:t>What are you praying over me/my </a:t>
            </a:r>
            <a:r>
              <a:rPr lang="en" dirty="0" smtClean="0"/>
              <a:t>students/colleagues</a:t>
            </a:r>
            <a:r>
              <a:rPr lang="en-US" dirty="0" smtClean="0"/>
              <a:t>?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 dirty="0"/>
              <a:t>How do You want to take care of me?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 dirty="0"/>
              <a:t>What are you doing through me in my classroom?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 dirty="0"/>
              <a:t>What practical wisdom/strategy do You have to help me thrive?</a:t>
            </a:r>
            <a:endParaRPr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i="1" dirty="0"/>
              <a:t>God always gives us wisdom when we ask (James 1:5)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b="1" dirty="0"/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Soaking Music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Soaking in His Presence YouTube channel</a:t>
            </a:r>
          </a:p>
          <a:p>
            <a:endParaRPr lang="en-US" dirty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www.youtube.com</a:t>
            </a:r>
            <a:r>
              <a:rPr lang="en-US" dirty="0"/>
              <a:t>/channel/UCb3T0V8ZUhIdWnvsqO73zkQ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83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1041150" y="995650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How these questions helped me in challenging times.  What God said to me when I asked Him!</a:t>
            </a:r>
            <a:endParaRPr sz="2400"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800100" y="2016375"/>
            <a:ext cx="7061700" cy="21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God, what have you called me to do in my classroom and how can I partner with you?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What do you love about me and the way I teach?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What is our assignment in my school  What are you doing through me?  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How do you want to take care of me in this season?  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1041150" y="576050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Breakout Session 1 - 20 mins</a:t>
            </a:r>
            <a:endParaRPr sz="2400"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694050" y="1092000"/>
            <a:ext cx="7755900" cy="339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Share with your group:</a:t>
            </a:r>
            <a:endParaRPr sz="2100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▫"/>
            </a:pPr>
            <a:r>
              <a:rPr lang="en" sz="2100" dirty="0"/>
              <a:t>A little about yourself- your workplace environment etc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▫"/>
            </a:pPr>
            <a:r>
              <a:rPr lang="en" sz="2100" dirty="0"/>
              <a:t>Anything God said to you today and your next steps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▫"/>
            </a:pPr>
            <a:r>
              <a:rPr lang="en" sz="2100" dirty="0"/>
              <a:t>Any testimonies of strategy/wisdom that God has already given you for challenging situations at work</a:t>
            </a:r>
            <a:endParaRPr sz="21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Macintosh PowerPoint</Application>
  <PresentationFormat>On-screen Show (16:9)</PresentationFormat>
  <Paragraphs>79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Montserrat</vt:lpstr>
      <vt:lpstr>Frank Ruhl Libre</vt:lpstr>
      <vt:lpstr>Montserrat Light</vt:lpstr>
      <vt:lpstr>Frank Ruhl Libre Light</vt:lpstr>
      <vt:lpstr>Norfolk template</vt:lpstr>
      <vt:lpstr>Partnering with the heart of the Father in the classroom Welcome!</vt:lpstr>
      <vt:lpstr>Overview of this workshop</vt:lpstr>
      <vt:lpstr>God IS at work in our classrooms even in this challenging season!  Some verses of HOPE!</vt:lpstr>
      <vt:lpstr>Think of this morning as a “Spiritual Spa”.  God’s heart is to take care of YOU today before He shows you His heart for your classroom </vt:lpstr>
      <vt:lpstr>Listening to God - if this is new for you..</vt:lpstr>
      <vt:lpstr>Questions to ponder - choose any that stand out to you </vt:lpstr>
      <vt:lpstr>Soaking Music</vt:lpstr>
      <vt:lpstr>How these questions helped me in challenging times.  What God said to me when I asked Him!</vt:lpstr>
      <vt:lpstr>Breakout Session 1 - 20 mins</vt:lpstr>
      <vt:lpstr>What are some of my current challenges? What practical keys is God giving me?</vt:lpstr>
      <vt:lpstr>Verses of HOPE</vt:lpstr>
      <vt:lpstr>Breakout Session 2 - 15 mins</vt:lpstr>
      <vt:lpstr>If you’d like to contact me: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Partnering with the heart of the Father in the classroom Welcome!</dc:title>
  <cp:lastModifiedBy>Vicki Hird</cp:lastModifiedBy>
  <cp:revision>1</cp:revision>
  <dcterms:modified xsi:type="dcterms:W3CDTF">2021-05-25T16:25:44Z</dcterms:modified>
</cp:coreProperties>
</file>